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9" r:id="rId7"/>
    <p:sldId id="268" r:id="rId8"/>
    <p:sldId id="260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BC0193-401D-4A3F-B75B-57030D58BFDF}" v="19" dt="2021-01-04T09:08:32.997"/>
    <p1510:client id="{B3320406-08E2-45E8-ACA0-B88B0FF7D114}" v="1" dt="2021-01-04T09:25:37.023"/>
    <p1510:client id="{D27E65C3-7237-463E-B168-5F2F51800E55}" v="63" dt="2021-01-04T09:06:00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anush Aravindh A - [CB.EN.U4CSE19419]" userId="S::cb.en.u4cse19419@cb.students.amrita.edu::cf13c6c4-e2a6-493b-93bf-5279e70fc8e5" providerId="AD" clId="Web-{B3320406-08E2-45E8-ACA0-B88B0FF7D114}"/>
    <pc:docChg chg="addSld">
      <pc:chgData name="Dhanush Aravindh A - [CB.EN.U4CSE19419]" userId="S::cb.en.u4cse19419@cb.students.amrita.edu::cf13c6c4-e2a6-493b-93bf-5279e70fc8e5" providerId="AD" clId="Web-{B3320406-08E2-45E8-ACA0-B88B0FF7D114}" dt="2021-01-04T09:25:37.023" v="0"/>
      <pc:docMkLst>
        <pc:docMk/>
      </pc:docMkLst>
      <pc:sldChg chg="new">
        <pc:chgData name="Dhanush Aravindh A - [CB.EN.U4CSE19419]" userId="S::cb.en.u4cse19419@cb.students.amrita.edu::cf13c6c4-e2a6-493b-93bf-5279e70fc8e5" providerId="AD" clId="Web-{B3320406-08E2-45E8-ACA0-B88B0FF7D114}" dt="2021-01-04T09:25:37.023" v="0"/>
        <pc:sldMkLst>
          <pc:docMk/>
          <pc:sldMk cId="4168511227" sldId="268"/>
        </pc:sldMkLst>
      </pc:sldChg>
    </pc:docChg>
  </pc:docChgLst>
  <pc:docChgLst>
    <pc:chgData name="Bala Murugan B - [CB.EN.U4CSE19414]" userId="S::cb.en.u4cse19414@cb.students.amrita.edu::60ddd999-3731-4eec-8949-66c3b017943d" providerId="AD" clId="Web-{97BC0193-401D-4A3F-B75B-57030D58BFDF}"/>
    <pc:docChg chg="addSld delSld">
      <pc:chgData name="Bala Murugan B - [CB.EN.U4CSE19414]" userId="S::cb.en.u4cse19414@cb.students.amrita.edu::60ddd999-3731-4eec-8949-66c3b017943d" providerId="AD" clId="Web-{97BC0193-401D-4A3F-B75B-57030D58BFDF}" dt="2021-01-04T09:08:32.981" v="18"/>
      <pc:docMkLst>
        <pc:docMk/>
      </pc:docMkLst>
      <pc:sldChg chg="del">
        <pc:chgData name="Bala Murugan B - [CB.EN.U4CSE19414]" userId="S::cb.en.u4cse19414@cb.students.amrita.edu::60ddd999-3731-4eec-8949-66c3b017943d" providerId="AD" clId="Web-{97BC0193-401D-4A3F-B75B-57030D58BFDF}" dt="2021-01-04T09:08:31.934" v="11"/>
        <pc:sldMkLst>
          <pc:docMk/>
          <pc:sldMk cId="3107790903" sldId="261"/>
        </pc:sldMkLst>
      </pc:sldChg>
      <pc:sldChg chg="new">
        <pc:chgData name="Bala Murugan B - [CB.EN.U4CSE19414]" userId="S::cb.en.u4cse19414@cb.students.amrita.edu::60ddd999-3731-4eec-8949-66c3b017943d" providerId="AD" clId="Web-{97BC0193-401D-4A3F-B75B-57030D58BFDF}" dt="2021-01-04T09:08:09.964" v="0"/>
        <pc:sldMkLst>
          <pc:docMk/>
          <pc:sldMk cId="4211435653" sldId="262"/>
        </pc:sldMkLst>
      </pc:sldChg>
      <pc:sldChg chg="new">
        <pc:chgData name="Bala Murugan B - [CB.EN.U4CSE19414]" userId="S::cb.en.u4cse19414@cb.students.amrita.edu::60ddd999-3731-4eec-8949-66c3b017943d" providerId="AD" clId="Web-{97BC0193-401D-4A3F-B75B-57030D58BFDF}" dt="2021-01-04T09:08:14.886" v="1"/>
        <pc:sldMkLst>
          <pc:docMk/>
          <pc:sldMk cId="3505763456" sldId="263"/>
        </pc:sldMkLst>
      </pc:sldChg>
      <pc:sldChg chg="new">
        <pc:chgData name="Bala Murugan B - [CB.EN.U4CSE19414]" userId="S::cb.en.u4cse19414@cb.students.amrita.edu::60ddd999-3731-4eec-8949-66c3b017943d" providerId="AD" clId="Web-{97BC0193-401D-4A3F-B75B-57030D58BFDF}" dt="2021-01-04T09:08:14.917" v="2"/>
        <pc:sldMkLst>
          <pc:docMk/>
          <pc:sldMk cId="1809977087" sldId="264"/>
        </pc:sldMkLst>
      </pc:sldChg>
      <pc:sldChg chg="new">
        <pc:chgData name="Bala Murugan B - [CB.EN.U4CSE19414]" userId="S::cb.en.u4cse19414@cb.students.amrita.edu::60ddd999-3731-4eec-8949-66c3b017943d" providerId="AD" clId="Web-{97BC0193-401D-4A3F-B75B-57030D58BFDF}" dt="2021-01-04T09:08:14.949" v="3"/>
        <pc:sldMkLst>
          <pc:docMk/>
          <pc:sldMk cId="1906458733" sldId="265"/>
        </pc:sldMkLst>
      </pc:sldChg>
      <pc:sldChg chg="new add del">
        <pc:chgData name="Bala Murugan B - [CB.EN.U4CSE19414]" userId="S::cb.en.u4cse19414@cb.students.amrita.edu::60ddd999-3731-4eec-8949-66c3b017943d" providerId="AD" clId="Web-{97BC0193-401D-4A3F-B75B-57030D58BFDF}" dt="2021-01-04T09:08:32.200" v="17"/>
        <pc:sldMkLst>
          <pc:docMk/>
          <pc:sldMk cId="2492717801" sldId="266"/>
        </pc:sldMkLst>
      </pc:sldChg>
      <pc:sldChg chg="new add del">
        <pc:chgData name="Bala Murugan B - [CB.EN.U4CSE19414]" userId="S::cb.en.u4cse19414@cb.students.amrita.edu::60ddd999-3731-4eec-8949-66c3b017943d" providerId="AD" clId="Web-{97BC0193-401D-4A3F-B75B-57030D58BFDF}" dt="2021-01-04T09:08:32.981" v="18"/>
        <pc:sldMkLst>
          <pc:docMk/>
          <pc:sldMk cId="3835326775" sldId="267"/>
        </pc:sldMkLst>
      </pc:sldChg>
      <pc:sldChg chg="new del">
        <pc:chgData name="Bala Murugan B - [CB.EN.U4CSE19414]" userId="S::cb.en.u4cse19414@cb.students.amrita.edu::60ddd999-3731-4eec-8949-66c3b017943d" providerId="AD" clId="Web-{97BC0193-401D-4A3F-B75B-57030D58BFDF}" dt="2021-01-04T09:08:32.169" v="14"/>
        <pc:sldMkLst>
          <pc:docMk/>
          <pc:sldMk cId="3720782057" sldId="268"/>
        </pc:sldMkLst>
      </pc:sldChg>
      <pc:sldChg chg="new del">
        <pc:chgData name="Bala Murugan B - [CB.EN.U4CSE19414]" userId="S::cb.en.u4cse19414@cb.students.amrita.edu::60ddd999-3731-4eec-8949-66c3b017943d" providerId="AD" clId="Web-{97BC0193-401D-4A3F-B75B-57030D58BFDF}" dt="2021-01-04T09:08:32.169" v="13"/>
        <pc:sldMkLst>
          <pc:docMk/>
          <pc:sldMk cId="1777079640" sldId="269"/>
        </pc:sldMkLst>
      </pc:sldChg>
      <pc:sldChg chg="new del">
        <pc:chgData name="Bala Murugan B - [CB.EN.U4CSE19414]" userId="S::cb.en.u4cse19414@cb.students.amrita.edu::60ddd999-3731-4eec-8949-66c3b017943d" providerId="AD" clId="Web-{97BC0193-401D-4A3F-B75B-57030D58BFDF}" dt="2021-01-04T09:08:31.934" v="12"/>
        <pc:sldMkLst>
          <pc:docMk/>
          <pc:sldMk cId="4172145530" sldId="270"/>
        </pc:sldMkLst>
      </pc:sldChg>
      <pc:sldChg chg="new del">
        <pc:chgData name="Bala Murugan B - [CB.EN.U4CSE19414]" userId="S::cb.en.u4cse19414@cb.students.amrita.edu::60ddd999-3731-4eec-8949-66c3b017943d" providerId="AD" clId="Web-{97BC0193-401D-4A3F-B75B-57030D58BFDF}" dt="2021-01-04T09:08:27.700" v="10"/>
        <pc:sldMkLst>
          <pc:docMk/>
          <pc:sldMk cId="3126730788" sldId="271"/>
        </pc:sldMkLst>
      </pc:sldChg>
    </pc:docChg>
  </pc:docChgLst>
  <pc:docChgLst>
    <pc:chgData name="Penugonda Tandava Sai Naga Koushik - [CB.EN.U4CSE19449]" userId="S::cb.en.u4cse19449@cb.students.amrita.edu::d92fe745-4c03-4b1d-bafc-ba3f5cbe97bb" providerId="AD" clId="Web-{D27E65C3-7237-463E-B168-5F2F51800E55}"/>
    <pc:docChg chg="modSld">
      <pc:chgData name="Penugonda Tandava Sai Naga Koushik - [CB.EN.U4CSE19449]" userId="S::cb.en.u4cse19449@cb.students.amrita.edu::d92fe745-4c03-4b1d-bafc-ba3f5cbe97bb" providerId="AD" clId="Web-{D27E65C3-7237-463E-B168-5F2F51800E55}" dt="2021-01-04T09:06:00.110" v="62" actId="20577"/>
      <pc:docMkLst>
        <pc:docMk/>
      </pc:docMkLst>
      <pc:sldChg chg="modSp">
        <pc:chgData name="Penugonda Tandava Sai Naga Koushik - [CB.EN.U4CSE19449]" userId="S::cb.en.u4cse19449@cb.students.amrita.edu::d92fe745-4c03-4b1d-bafc-ba3f5cbe97bb" providerId="AD" clId="Web-{D27E65C3-7237-463E-B168-5F2F51800E55}" dt="2021-01-04T09:06:00.110" v="61" actId="20577"/>
        <pc:sldMkLst>
          <pc:docMk/>
          <pc:sldMk cId="3115806122" sldId="260"/>
        </pc:sldMkLst>
        <pc:spChg chg="mod">
          <ac:chgData name="Penugonda Tandava Sai Naga Koushik - [CB.EN.U4CSE19449]" userId="S::cb.en.u4cse19449@cb.students.amrita.edu::d92fe745-4c03-4b1d-bafc-ba3f5cbe97bb" providerId="AD" clId="Web-{D27E65C3-7237-463E-B168-5F2F51800E55}" dt="2021-01-04T09:06:00.110" v="61" actId="20577"/>
          <ac:spMkLst>
            <pc:docMk/>
            <pc:sldMk cId="3115806122" sldId="260"/>
            <ac:spMk id="3" creationId="{00000000-0000-0000-0000-000000000000}"/>
          </ac:spMkLst>
        </pc:spChg>
        <pc:picChg chg="mod">
          <ac:chgData name="Penugonda Tandava Sai Naga Koushik - [CB.EN.U4CSE19449]" userId="S::cb.en.u4cse19449@cb.students.amrita.edu::d92fe745-4c03-4b1d-bafc-ba3f5cbe97bb" providerId="AD" clId="Web-{D27E65C3-7237-463E-B168-5F2F51800E55}" dt="2021-01-04T08:59:54.638" v="0" actId="1076"/>
          <ac:picMkLst>
            <pc:docMk/>
            <pc:sldMk cId="3115806122" sldId="260"/>
            <ac:picMk id="7" creationId="{00000000-0000-0000-0000-000000000000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17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48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35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1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96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14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86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54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15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8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022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CFD6E-626B-4D55-877D-7A9E36DA5EB8}" type="datetimeFigureOut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76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leyer.org/icarus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/>
              <a:t>Procedure for Verilog Tool Installation and Running.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Shriram K Vasudevan</a:t>
            </a:r>
          </a:p>
        </p:txBody>
      </p:sp>
    </p:spTree>
    <p:extLst>
      <p:ext uri="{BB962C8B-B14F-4D97-AF65-F5344CB8AC3E}">
        <p14:creationId xmlns:p14="http://schemas.microsoft.com/office/powerpoint/2010/main" val="1903568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FFFB6-E14B-4F1B-8502-93A8922B6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FFE87-2835-4E10-B2FF-243F680F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17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5514-16A0-4966-8BFC-AAA66605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083C2-3AAC-4C39-AD2A-AA399A56E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32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Let’s Run Verilog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Download Verilog for Windows from </a:t>
            </a:r>
          </a:p>
          <a:p>
            <a:r>
              <a:rPr lang="en-IN">
                <a:hlinkClick r:id="rId3"/>
              </a:rPr>
              <a:t>http://bleyer.org/icarus/</a:t>
            </a:r>
            <a:r>
              <a:rPr lang="en-IN"/>
              <a:t>	</a:t>
            </a:r>
          </a:p>
          <a:p>
            <a:pPr lvl="1"/>
            <a:r>
              <a:rPr lang="en-IN"/>
              <a:t>Install it as usual. </a:t>
            </a:r>
          </a:p>
          <a:p>
            <a:r>
              <a:rPr lang="en-IN"/>
              <a:t>You shall have a directory named </a:t>
            </a:r>
            <a:r>
              <a:rPr lang="en-IN" err="1"/>
              <a:t>iverilog</a:t>
            </a:r>
            <a:r>
              <a:rPr lang="en-IN"/>
              <a:t> in C drive. </a:t>
            </a:r>
          </a:p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Verilog by Shriram K V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2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546" y="4165440"/>
            <a:ext cx="5108697" cy="2233803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3680894"/>
              </p:ext>
            </p:extLst>
          </p:nvPr>
        </p:nvGraphicFramePr>
        <p:xfrm>
          <a:off x="8153400" y="2162055"/>
          <a:ext cx="1522413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" name="Packager Shell Object" showAsIcon="1" r:id="rId5" imgW="1522080" imgH="437400" progId="Package">
                  <p:embed/>
                </p:oleObj>
              </mc:Choice>
              <mc:Fallback>
                <p:oleObj name="Packager Shell Object" showAsIcon="1" r:id="rId5" imgW="15220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53400" y="2162055"/>
                        <a:ext cx="1522413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7185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Contd.,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600"/>
              <a:t>Now, go into the folder </a:t>
            </a:r>
            <a:r>
              <a:rPr lang="en-IN" sz="1600" err="1"/>
              <a:t>iverilog</a:t>
            </a:r>
            <a:r>
              <a:rPr lang="en-IN" sz="1600"/>
              <a:t> </a:t>
            </a:r>
          </a:p>
          <a:p>
            <a:r>
              <a:rPr lang="en-IN" sz="1600"/>
              <a:t>You will have bin. Do nothing </a:t>
            </a:r>
            <a:r>
              <a:rPr lang="en-IN" sz="1600">
                <a:sym typeface="Wingdings" panose="05000000000000000000" pitchFamily="2" charset="2"/>
              </a:rPr>
              <a:t> </a:t>
            </a:r>
          </a:p>
          <a:p>
            <a:r>
              <a:rPr lang="en-IN" sz="1600">
                <a:sym typeface="Wingdings" panose="05000000000000000000" pitchFamily="2" charset="2"/>
              </a:rPr>
              <a:t>Go into bin, store your files there.</a:t>
            </a:r>
          </a:p>
          <a:p>
            <a:r>
              <a:rPr lang="en-IN" sz="1600">
                <a:sym typeface="Wingdings" panose="05000000000000000000" pitchFamily="2" charset="2"/>
              </a:rPr>
              <a:t>Files should have extension .v</a:t>
            </a:r>
          </a:p>
          <a:p>
            <a:r>
              <a:rPr lang="en-IN" sz="1600">
                <a:sym typeface="Wingdings" panose="05000000000000000000" pitchFamily="2" charset="2"/>
              </a:rPr>
              <a:t>Use notepad ++ as you can save it easily. </a:t>
            </a:r>
            <a:endParaRPr lang="en-IN" sz="1600"/>
          </a:p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Verilog by Shriram K V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3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231" y="4512374"/>
            <a:ext cx="4774077" cy="20492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843" y="4643692"/>
            <a:ext cx="4146428" cy="189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79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2AA44-86DD-4BDC-9B53-5E0BB8A14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FBF42-7A8A-465F-A675-DF936DFBA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11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Contd.,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IN"/>
              <a:t>To run a file, you should recollect the steps we did with GCC. </a:t>
            </a:r>
          </a:p>
          <a:p>
            <a:r>
              <a:rPr lang="en-IN"/>
              <a:t>It’s similar! </a:t>
            </a:r>
          </a:p>
          <a:p>
            <a:r>
              <a:rPr lang="en-IN"/>
              <a:t>Go to CMD Prompt. </a:t>
            </a:r>
          </a:p>
          <a:p>
            <a:r>
              <a:rPr lang="en-IN"/>
              <a:t>Navigate to </a:t>
            </a:r>
            <a:r>
              <a:rPr lang="en-IN" err="1"/>
              <a:t>C:</a:t>
            </a:r>
            <a:r>
              <a:rPr lang="en-IN" err="1">
                <a:ea typeface="+mn-lt"/>
                <a:cs typeface="+mn-lt"/>
              </a:rPr>
              <a:t>iverilogbin</a:t>
            </a:r>
            <a:r>
              <a:rPr lang="en-IN"/>
              <a:t>&gt;</a:t>
            </a:r>
            <a:endParaRPr lang="en-IN">
              <a:cs typeface="Calibri"/>
            </a:endParaRPr>
          </a:p>
          <a:p>
            <a:r>
              <a:rPr lang="en-IN"/>
              <a:t>Now, you can run your file. </a:t>
            </a:r>
            <a:r>
              <a:rPr lang="en-IN">
                <a:sym typeface="Wingdings" panose="05000000000000000000" pitchFamily="2" charset="2"/>
              </a:rPr>
              <a:t> See the snapshot with both the options. 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04-01-2021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Verilog by Shriram K V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5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48119" y="4767274"/>
            <a:ext cx="3819525" cy="1047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96360" y="4834509"/>
            <a:ext cx="3838575" cy="904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88736" y="6190488"/>
            <a:ext cx="3547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/>
              <a:t>Happy Verilog Learning Folks!</a:t>
            </a:r>
          </a:p>
        </p:txBody>
      </p:sp>
    </p:spTree>
    <p:extLst>
      <p:ext uri="{BB962C8B-B14F-4D97-AF65-F5344CB8AC3E}">
        <p14:creationId xmlns:p14="http://schemas.microsoft.com/office/powerpoint/2010/main" val="3115806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5DFD-19E7-468C-8C09-3FA58487B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4001D-8FA0-4A8B-8DEE-8AE0FA5BC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3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6262B-C9DC-415D-9EC8-774C476DC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797CD-02B3-48AE-8788-583B152D7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63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AB98C-6D42-44B4-A956-02D7109A6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93C05-AB21-4596-9091-326564A34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77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A688F-7655-4A92-B440-9C55E8CB0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3FBCF-41DE-44C2-ACD8-AD4488A99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58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787868CCFE4344807AB5C4FD79AD85" ma:contentTypeVersion="2" ma:contentTypeDescription="Create a new document." ma:contentTypeScope="" ma:versionID="cf18ece7d945a22a170f2e9c67c79d7f">
  <xsd:schema xmlns:xsd="http://www.w3.org/2001/XMLSchema" xmlns:xs="http://www.w3.org/2001/XMLSchema" xmlns:p="http://schemas.microsoft.com/office/2006/metadata/properties" xmlns:ns2="0b34e18f-5646-4671-9d97-0cd267a184bb" targetNamespace="http://schemas.microsoft.com/office/2006/metadata/properties" ma:root="true" ma:fieldsID="d7573bfd7d349a0a80f684c2f389cf89" ns2:_="">
    <xsd:import namespace="0b34e18f-5646-4671-9d97-0cd267a184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34e18f-5646-4671-9d97-0cd267a184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57CC15-28DC-41B9-9645-BB58F43910A3}">
  <ds:schemaRefs>
    <ds:schemaRef ds:uri="0b34e18f-5646-4671-9d97-0cd267a184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DED4482-609B-43FB-88C3-FCB1240B179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3F9C61-D1A0-40AC-A258-2784E4B2C03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Procedure for Verilog Tool Installation and Running.</vt:lpstr>
      <vt:lpstr>Let’s Run Verilog</vt:lpstr>
      <vt:lpstr>Contd., </vt:lpstr>
      <vt:lpstr>PowerPoint Presentation</vt:lpstr>
      <vt:lpstr>Contd.,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Procedure for Verilog Tool Installation and Running.</dc:title>
  <dc:creator>Shriram K V</dc:creator>
  <cp:revision>1</cp:revision>
  <dcterms:created xsi:type="dcterms:W3CDTF">2017-07-10T04:50:46Z</dcterms:created>
  <dcterms:modified xsi:type="dcterms:W3CDTF">2021-01-04T09:25:38Z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0x010100D2787868CCFE4344807AB5C4FD79AD85</vt:lpwstr>
  </property>
</Properties>
</file>

<file path=docProps/thumbnail.jpeg>
</file>